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6"/>
  </p:normalViewPr>
  <p:slideViewPr>
    <p:cSldViewPr snapToGrid="0" snapToObjects="1">
      <p:cViewPr varScale="1">
        <p:scale>
          <a:sx n="100" d="100"/>
          <a:sy n="100" d="100"/>
        </p:scale>
        <p:origin x="9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9440-6C0A-D947-AB4E-446950CD2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1B2696-C749-A048-A243-1433BAC38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2" indent="0" algn="ctr">
              <a:buNone/>
              <a:defRPr sz="2000"/>
            </a:lvl2pPr>
            <a:lvl3pPr marL="914423" indent="0" algn="ctr">
              <a:buNone/>
              <a:defRPr sz="1801"/>
            </a:lvl3pPr>
            <a:lvl4pPr marL="1371634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8" indent="0" algn="ctr">
              <a:buNone/>
              <a:defRPr sz="1600"/>
            </a:lvl7pPr>
            <a:lvl8pPr marL="3200480" indent="0" algn="ctr">
              <a:buNone/>
              <a:defRPr sz="1600"/>
            </a:lvl8pPr>
            <a:lvl9pPr marL="3657692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A36D4-AC94-9C4C-92C1-B5781C32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3C2CE-AF0F-ED4D-B672-BB0AC992A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7A983A-319E-D647-9E1E-94D862632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12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808D0-1828-9343-81CA-130769F31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03FCE8-9386-E742-A7DF-2D40A7B19C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C9036-376C-1C4D-A7A5-6AF0596A9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4AB27-6750-A34F-BA33-A6DD1BC6F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F2E7D-74B3-674B-B354-76A9378DD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904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7FC2B9-57AD-624D-A0D6-CB0813A247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B88715-678A-3F45-AB6E-757E1FA02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07B1B-4E72-D34F-B4C2-16CC2236E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7F475-AB51-AC45-B8DE-483E97A3E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3943C-2AC2-F240-A5DC-BA13CCD6F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52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ED61C-3963-654A-BA77-A3CC91DA3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62002-8A2D-3942-8E68-36B10DAD4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DB866-5416-1C48-B51D-200F7C835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25F7F-5922-B245-B1DD-4DD3FE328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35A1D-3A4F-3849-ADB6-3AEC85D28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755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E3AB0-FCE2-1742-AA8A-A6DE6A56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3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B7FAE-F193-F341-869F-65648BABC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3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3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D0D0E-2DCC-6A4F-91B3-A44BD26EB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D631A-F6DB-2A43-852B-4FCC364D7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24060-7826-A841-BE59-898CF9EF7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722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41477-327C-C94A-8156-047BB65EE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30DAF-C119-1944-A6E8-E6295A3549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57F0E-BD3B-1142-B691-8A92F1E56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A6270E-253B-7947-8DB8-D7795E42F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06F8A6-C7E8-4943-B612-D680651F6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FAAA8-E429-8240-88B0-1452BE8C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501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FFFA7-E6CF-1D42-A0DC-E9593C6FD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F4016-1C98-F847-85AE-986DA78898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1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1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AD181A-F850-AA49-94C4-F0C0F01773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1" y="2505076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185FDE-C0B1-0943-A4D0-49B26C82F8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2" indent="0">
              <a:buNone/>
              <a:defRPr sz="2000" b="1"/>
            </a:lvl2pPr>
            <a:lvl3pPr marL="914423" indent="0">
              <a:buNone/>
              <a:defRPr sz="1801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8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2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C31D93-E65A-5440-A219-AD54998B6F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3" y="2505076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C1709D-9D1E-8345-9856-0C2181280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3D2213-6D36-B043-906B-806D9EE5B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162D11-75CB-5B47-A4B5-988CBF7C8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408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CC4A8-C32C-8C49-9B75-284091BC1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C20B53-851F-8444-B1D3-4183FCAB2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73316-AA95-E341-A14D-7808C2578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7F2029-BD7A-124D-B97F-C5B81BF74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5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8D926E-7DF5-DD46-BC76-6C493AF83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A1375F-3936-8B47-95AE-9FD8F1DC8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219E0-F624-DA4C-89C5-8A735BC30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326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65FEA-6E9E-5743-A9A6-AA3D086CF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7CB5C-B63A-1C4B-A0B3-582FC6E06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37FA1F-9BD1-7F44-B19B-8EDD3CD152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1"/>
            </a:lvl2pPr>
            <a:lvl3pPr marL="914423" indent="0">
              <a:buNone/>
              <a:defRPr sz="1200"/>
            </a:lvl3pPr>
            <a:lvl4pPr marL="1371634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8" indent="0">
              <a:buNone/>
              <a:defRPr sz="1001"/>
            </a:lvl7pPr>
            <a:lvl8pPr marL="3200480" indent="0">
              <a:buNone/>
              <a:defRPr sz="1001"/>
            </a:lvl8pPr>
            <a:lvl9pPr marL="3657692" indent="0">
              <a:buNone/>
              <a:defRPr sz="100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06CC0-F702-AD4A-8B66-31AD9EAA5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87843-B26B-3448-AFB6-B9B27F6CC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186966-DC57-3842-B4AD-D2938392F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608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CE32B-4442-A444-A247-55BE804ED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1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B712FB-ABF0-7543-8796-C1D75206BD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90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2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8" indent="0">
              <a:buNone/>
              <a:defRPr sz="2000"/>
            </a:lvl7pPr>
            <a:lvl8pPr marL="3200480" indent="0">
              <a:buNone/>
              <a:defRPr sz="2000"/>
            </a:lvl8pPr>
            <a:lvl9pPr marL="3657692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7A59AC-8F9C-D94F-B8A9-E89A113C0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2" indent="0">
              <a:buNone/>
              <a:defRPr sz="1401"/>
            </a:lvl2pPr>
            <a:lvl3pPr marL="914423" indent="0">
              <a:buNone/>
              <a:defRPr sz="1200"/>
            </a:lvl3pPr>
            <a:lvl4pPr marL="1371634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8" indent="0">
              <a:buNone/>
              <a:defRPr sz="1001"/>
            </a:lvl7pPr>
            <a:lvl8pPr marL="3200480" indent="0">
              <a:buNone/>
              <a:defRPr sz="1001"/>
            </a:lvl8pPr>
            <a:lvl9pPr marL="3657692" indent="0">
              <a:buNone/>
              <a:defRPr sz="100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162EB3-2867-D24B-BF54-CF79EBEC6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274C3-2412-5241-9F3B-B7F0AC522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F766B-B8E3-DF48-8618-F0301CF4F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887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462949-F340-3E4D-B607-ACBFBA054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4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BC13C-AE57-DF4E-8A85-EF8D1E598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4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885BE-E016-1D40-9694-6EAB0A94C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F3B8C-610B-EA47-8FB4-115561FA9FC7}" type="datetimeFigureOut">
              <a:rPr lang="en-US" smtClean="0"/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85332-37A8-334A-B694-F18CEAD332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4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13871-56A7-DC40-B001-E4D88896A0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C3EE7-FF4D-BF48-99CD-A46A6758CF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57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7" indent="-228607" algn="l" defTabSz="914423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7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9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1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3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4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7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7" indent="-228607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6C63AE-9A29-3D45-BDE4-B2BDB3E8A3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12002" y="60853"/>
            <a:ext cx="3585028" cy="34326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AB9006-D0A8-4D43-977E-BA110E897F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130652" y="3425337"/>
            <a:ext cx="3585028" cy="34326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9EA134-3E71-9547-B7ED-581FEE9200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308102" y="60851"/>
            <a:ext cx="3715003" cy="34046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71AFA1-F75E-B14A-BD02-6B4FAA95352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438074" y="3425334"/>
            <a:ext cx="3585028" cy="343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580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6C63AE-9A29-3D45-BDE4-B2BDB3E8A3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29072" y="27345"/>
            <a:ext cx="3048146" cy="28912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AB9006-D0A8-4D43-977E-BA110E897F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47854" y="2959617"/>
            <a:ext cx="3048146" cy="28912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9EA134-3E71-9547-B7ED-581FEE9200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" y="1"/>
            <a:ext cx="3051886" cy="28948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71AFA1-F75E-B14A-BD02-6B4FAA95352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-19074" y="2945946"/>
            <a:ext cx="3048146" cy="28912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3D39BC-646E-F044-9FC2-C42DB23B611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023833" y="27345"/>
            <a:ext cx="3048146" cy="28912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AFE21F-186F-8947-86C6-2443EB2A3DC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9049164" y="27345"/>
            <a:ext cx="3048146" cy="28912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A69418-7534-E446-815E-04D2B3848B7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036533" y="2945946"/>
            <a:ext cx="3048146" cy="28912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94D4FBF-37C9-C945-BF83-5A846EB51BE9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9049164" y="2945946"/>
            <a:ext cx="3048146" cy="289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954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6C63AE-9A29-3D45-BDE4-B2BDB3E8A3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43350" y="27345"/>
            <a:ext cx="3019589" cy="28912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AB9006-D0A8-4D43-977E-BA110E897F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62132" y="2959617"/>
            <a:ext cx="3019589" cy="28912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9EA134-3E71-9547-B7ED-581FEE9200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4298" y="1"/>
            <a:ext cx="3023295" cy="28948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71AFA1-F75E-B14A-BD02-6B4FAA95352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-4795" y="2945946"/>
            <a:ext cx="3019588" cy="28912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3D39BC-646E-F044-9FC2-C42DB23B611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6038111" y="27345"/>
            <a:ext cx="3019589" cy="28912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AFE21F-186F-8947-86C6-2443EB2A3DC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9063442" y="27345"/>
            <a:ext cx="3019589" cy="28912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A69418-7534-E446-815E-04D2B3848B7A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6050811" y="2945946"/>
            <a:ext cx="3019589" cy="289125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94D4FBF-37C9-C945-BF83-5A846EB51BE9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9063442" y="2945946"/>
            <a:ext cx="3019589" cy="289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608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Emerton</dc:creator>
  <cp:lastModifiedBy>Rebecca Emerton</cp:lastModifiedBy>
  <cp:revision>4</cp:revision>
  <dcterms:created xsi:type="dcterms:W3CDTF">2020-05-28T16:46:10Z</dcterms:created>
  <dcterms:modified xsi:type="dcterms:W3CDTF">2020-06-05T18:15:14Z</dcterms:modified>
</cp:coreProperties>
</file>

<file path=docProps/thumbnail.jpeg>
</file>